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76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77" r:id="rId23"/>
    <p:sldId id="285" r:id="rId24"/>
    <p:sldId id="286" r:id="rId25"/>
    <p:sldId id="287" r:id="rId26"/>
    <p:sldId id="288" r:id="rId27"/>
    <p:sldId id="289" r:id="rId28"/>
    <p:sldId id="290" r:id="rId29"/>
    <p:sldId id="266" r:id="rId30"/>
    <p:sldId id="267" r:id="rId31"/>
    <p:sldId id="268" r:id="rId32"/>
    <p:sldId id="269" r:id="rId33"/>
    <p:sldId id="270" r:id="rId34"/>
    <p:sldId id="271" r:id="rId35"/>
    <p:sldId id="272" r:id="rId36"/>
    <p:sldId id="274" r:id="rId37"/>
    <p:sldId id="273" r:id="rId38"/>
    <p:sldId id="275" r:id="rId39"/>
    <p:sldId id="291" r:id="rId40"/>
    <p:sldId id="292" r:id="rId41"/>
    <p:sldId id="293" r:id="rId42"/>
    <p:sldId id="295" r:id="rId43"/>
    <p:sldId id="294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3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C5E0B-61BB-3393-180C-64C7BDBE4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FD0F4-43F9-85F4-7ED2-50BBD95873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D2917-BE9B-51C0-7689-C349FDE4E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FA403-71ED-92BE-7711-1CE2F39D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C2CEE-0058-475D-BA01-1584947EB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94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06649-A3C7-81C2-2429-09900E4C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B3EF67-3F31-94B9-B222-F0437106B7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0FCCC-3ED4-5169-95A6-6786726DB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72D76-10C8-A22D-C6EE-F5FE09F83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E6DDB-7786-7845-95BE-8916E0F8E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79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335EC9-65CF-64A2-DD66-45F4C55354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15E96-C3A9-C47B-3258-8F26D36FE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44B6E-5621-4F49-7DEC-51AAF49F7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4B200-9737-1F54-DA7D-0F86451E9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C8BB2-4388-D834-238F-28F54B546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93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025E2-6AC9-06EC-399E-89D6786E3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16BD3-C0E2-14D9-1FBC-B56988F3A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B7407-694A-2076-E61E-D9366D00F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6433-E456-9AB9-16E5-9D699CA13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F5698-29FA-F0C6-B79D-514010C4D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607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BBD14-5815-7DAE-F8F7-71C776568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E06A2-FBA3-D333-D7A8-74731D4E1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69154-C584-51C0-4078-B72F0F89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8A28E-05CC-B223-A983-C0DD3D825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F8EE7-20CB-1BEB-A993-F8DDF8A4D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096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E0397-3EF4-032F-278B-BDC9AC788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47114-BEC6-8075-609F-010FC7D502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FB2E9-2B18-062C-DBDC-903088C9A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D03205-9A1F-7444-1B6A-56C3BA814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59D025-37C1-C711-2B13-7C0CEF954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FA4587-A2C7-22AC-F0BB-BA38B93B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481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03A1D-32F6-AE51-0E56-07F1FFB15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5EFEE-8678-07B0-CB96-03DF4E289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366BB8-3355-3246-AF4F-046A54061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15E267-40C7-763E-064A-A21D77CC2C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FB0E18-3EA2-C698-27EC-D00B01F4E8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4A9EA7-88DC-21E3-EEF7-4DF726F5C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3326A1-B97E-9F1A-7FC4-B67535057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387270-2DCB-B616-161C-85FB4A695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616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7C1B0-E413-E054-16FB-C56EF5A33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EBC7C-44D4-5D28-B10E-D0079DB26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A53E45-CD53-926E-AC80-46BD3504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EE15F-5B95-2271-9BEE-7F6403F0E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06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E66D71-2B2D-4499-4DD8-83A4CA104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761E37-0783-6FB2-88C1-894E2615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4DF74F-551D-54ED-0F8A-BEB96728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417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B8C5-092C-E248-0249-454274162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06C88-4189-4EF3-47AE-750E929AE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66B29-9DF1-2FA6-D568-C8E4E373FD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468E5-FE49-BB1D-63E3-055F6B446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2EC0F-F923-D00A-C4F2-ED418AFE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F30C0-C828-D2C6-666C-F99CF93FD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3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78FE1-F9F7-5734-8A87-DF129C733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F16CBD-90B2-4D98-B851-BE9059B5F6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64AFC5-635A-CEB2-2764-285A7AC0E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A29E5A-DF33-A7E4-4096-3AA9AD48D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6FFE2-EC3A-1945-3842-85B18532B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CEAF1-EA38-1ED2-E1D0-F1E985D44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74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16A0F7-BB88-E23E-5056-B789A908B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BDDF6-0D33-3C0D-1BC8-14B057171C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424C-96AE-99CF-D979-5FDB5C6FA4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6C7BC3-1238-4B31-B8CA-882887D29687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596CE-16AE-DDD9-6958-CA1414F2E7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863C2-10A0-F258-CC1E-2AADC4EAB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F9E5C0-57FA-48BE-B431-EBA8948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12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youtu.be/VqOBuBvfRiw?si=WCep92XFi12x7LnN" TargetMode="External"/><Relationship Id="rId4" Type="http://schemas.openxmlformats.org/officeDocument/2006/relationships/hyperlink" Target="https://youtube.com/playlist?list=PLCInYL3l2AajYlZGzU_LVrHdoouf8W6ZN&amp;si=tfRlF2iNxOtJehu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watch?v=fuV9C_FRDf8" TargetMode="External"/><Relationship Id="rId4" Type="http://schemas.openxmlformats.org/officeDocument/2006/relationships/hyperlink" Target="https://www.youtube.com/playlist?list=PLCInYL3l2AajYlZGzU_LVrHdoouf8W6Z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youtu.be/c071WQAifNM?si=sWq_lknsMG3GbJbN" TargetMode="External"/><Relationship Id="rId4" Type="http://schemas.openxmlformats.org/officeDocument/2006/relationships/hyperlink" Target="https://the-house-web.webflow.io/products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youtu.be/-brwmS8jSZo" TargetMode="External"/><Relationship Id="rId4" Type="http://schemas.openxmlformats.org/officeDocument/2006/relationships/hyperlink" Target="https://youtube.com/playlist?list=PLCInYL3l2AajYlZGzU_LVrHdoouf8W6ZN&amp;si=tfRlF2iNxOtJehum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6AA05-BFF5-AAAE-151A-3F9934EC62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Software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994A7-AD36-090E-D100-1EF8683E60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Assignment 1 </a:t>
            </a:r>
          </a:p>
        </p:txBody>
      </p:sp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5E1F94CF-CE79-E54F-BD9D-E0BED7B74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9BF660FB-64B8-1F16-C4CF-FBE7DD65B3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22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2716D-1CB6-80D3-78A4-670F44F80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417E4139-553F-CE06-B909-70C76E772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9A2AB691-1F9B-58ED-51F3-596111C3B9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BE97B39-BD0A-C5D6-A6D3-AB98D3A944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676" y="1885955"/>
            <a:ext cx="8322060" cy="470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627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E90AD-92E3-387F-AC85-16D5C643D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2E828393-197E-3B3F-CBBC-DC4C68971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CB4AF347-1B9F-32BA-1953-04D1243F7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7FF5FF-5C6C-E2C0-4249-EA81AA4185B2}"/>
              </a:ext>
            </a:extLst>
          </p:cNvPr>
          <p:cNvSpPr txBox="1"/>
          <p:nvPr/>
        </p:nvSpPr>
        <p:spPr>
          <a:xfrm>
            <a:off x="193523" y="2332888"/>
            <a:ext cx="11804953" cy="43021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Nagham Wael: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Hours of Study: 12h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Source of Study: Geeks For Geeks + </a:t>
            </a: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https://youtube.com/playlist?list=PLCInYL3l2AajYlZGzU_LVrHdoouf8W6ZN&amp;si=tfRlF2iNxOtJehum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Video Link: </a:t>
            </a: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https://youtu.be/VqOBuBvfRiw?si=WCep92XFi12x7LnN</a:t>
            </a:r>
            <a:endParaRPr lang="en-US" sz="28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Aft>
                <a:spcPts val="800"/>
              </a:spcAft>
            </a:pP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71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58261-8A25-AE68-5605-682336980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F8434BB6-FD40-7351-51CD-6474D444FA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AF949991-6101-210C-339A-CC6C7A87BE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86B641B-A4F8-E81E-E844-0CDABC8FB4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160" y="1720712"/>
            <a:ext cx="8551678" cy="48066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7890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79B0A8-99F0-1817-CF29-56798BBDF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3578FAB5-CDD2-C490-0E40-6BF84C82A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01E56D0C-6490-EA1A-44E0-FA1343F2D0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C12F7C4-5A26-DDA1-8816-19DA87176B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418" y="1763470"/>
            <a:ext cx="8543068" cy="4801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2932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89962-5AD1-31C4-4E26-A5737BF8C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475E6875-DCB2-3BE0-3207-2B37A03DB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CC3CDF20-C071-F32B-CF8F-5A8C5ADB50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4049C5-DAC7-B1F2-529C-7B214747FF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029" y="1792499"/>
            <a:ext cx="8680752" cy="48792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5003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2B22F5-0888-F663-C660-BFA20E6A2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E0FD864D-632C-F402-3814-10D1EAC857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AF9EBF76-003F-B66B-E3DF-8639BCB1F9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BE193B0-6F7B-5AF7-B83C-3095687EBD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456" y="1720712"/>
            <a:ext cx="8706613" cy="48937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380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F0135-839B-87E3-EA7C-52DB23D5A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CD3E88E7-2330-3D34-F2CF-A13787C63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7BC0A831-0770-8014-5F40-6496B62E8C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81F766-B0CB-0B04-8608-2F78187AAF6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162" y="1797337"/>
            <a:ext cx="8689398" cy="48840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4049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92AB8E-9EE3-D1D5-1BEA-D4791783C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174A7227-C087-0ADC-A45C-688E174EB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D26E8F94-DCF8-CF4F-C670-E82320E25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443A3F9-F344-14D6-AD5D-522C7F7A16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208" y="1720712"/>
            <a:ext cx="8869439" cy="49852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0567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E1379-4E9E-D1DF-8468-D15418566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0A0BBC52-72A7-0114-C6BE-00523C50EF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21B3BAAD-4176-E22C-AF9F-F5BAB4DD94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10BFDCB-2910-CD71-B967-A340A0C85B6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776" y="1720712"/>
            <a:ext cx="8797734" cy="49449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9826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0AE535-E60F-44C2-5BDA-C238C0143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F8CDFD80-57F5-E0CB-299B-06F5942DA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30D6B90C-76A1-ED8C-1872-26B42643F2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DA11824-BE35-3C28-8864-A561EBEBE14C}"/>
              </a:ext>
            </a:extLst>
          </p:cNvPr>
          <p:cNvSpPr txBox="1"/>
          <p:nvPr/>
        </p:nvSpPr>
        <p:spPr>
          <a:xfrm>
            <a:off x="193523" y="2332888"/>
            <a:ext cx="11804953" cy="3606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Fatema El-</a:t>
            </a:r>
            <a:r>
              <a:rPr lang="en-US" sz="2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Zhraa</a:t>
            </a:r>
            <a:r>
              <a:rPr lang="en-US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Ahmed: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Hours of Study:12 hours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Source of Study : </a:t>
            </a:r>
            <a:r>
              <a:rPr lang="en-US" sz="2800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https://www.youtube.com/playlist?list=PLCInYL3l2AajYlZGzU_LVrHdoouf8W6ZN</a:t>
            </a:r>
            <a:endParaRPr lang="en-US" sz="2800" u="sng" kern="100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Video Link: </a:t>
            </a:r>
            <a:r>
              <a:rPr lang="en-US" sz="2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https://www.youtube.com/watch?v=fuV9C_FRDf8</a:t>
            </a:r>
            <a:endParaRPr lang="en-US" sz="2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Aft>
                <a:spcPts val="800"/>
              </a:spcAft>
            </a:pP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744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8DAEE-6693-663E-0800-CBE93298B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E720-7CA6-FA15-EE2A-78C6CECA89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4323" y="2536900"/>
            <a:ext cx="8960153" cy="950686"/>
          </a:xfrm>
        </p:spPr>
        <p:txBody>
          <a:bodyPr>
            <a:normAutofit fontScale="90000"/>
          </a:bodyPr>
          <a:lstStyle/>
          <a:p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Nagham Wael Mohamed                                       20231189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100" dirty="0"/>
          </a:p>
        </p:txBody>
      </p:sp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CAE1E21A-E8DA-912D-5FBE-AA2F3AF20A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1B1FB003-2108-D1FA-56E8-8BE1F94DBE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4B4E4B3-BA9E-A9E1-0D99-F705999553CF}"/>
              </a:ext>
            </a:extLst>
          </p:cNvPr>
          <p:cNvSpPr txBox="1"/>
          <p:nvPr/>
        </p:nvSpPr>
        <p:spPr>
          <a:xfrm>
            <a:off x="1717524" y="3183115"/>
            <a:ext cx="86698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Fatema El-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Zhraa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Ahmed Mohamed El-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Fiky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       20230280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97A14A-EE68-0912-9B58-EAE839AAAC0D}"/>
              </a:ext>
            </a:extLst>
          </p:cNvPr>
          <p:cNvSpPr txBox="1"/>
          <p:nvPr/>
        </p:nvSpPr>
        <p:spPr>
          <a:xfrm>
            <a:off x="1678818" y="3757046"/>
            <a:ext cx="90520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Aly El-Deen Yasser Ali                                          20231109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8510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5E504A-EBDE-7485-6E6E-35E4A9F35A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4A7AE737-E608-E98D-461B-2AA1098FC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D709D10B-A521-4C80-3F8B-8272B4F4D2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7C59893C-9A73-766D-40BB-47F26BC03D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562" y="1720712"/>
            <a:ext cx="8836220" cy="49703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688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42AF4-8F6B-4D35-9225-AA56A2041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1727897C-B358-730E-675D-2003A322E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3A915084-0546-B014-02F4-9DB84DA1BD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0458F46A-DEC1-924C-3A04-3B0A29335DD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370" y="1720712"/>
            <a:ext cx="8767411" cy="49316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5692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F89099-EC92-9F37-7F41-40A85D6BB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0A0A9A1C-068D-A0EF-A63C-27590B1DB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22BC3AC8-283C-AE8E-D3F7-37FD00ABB2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20B88EA0-5EC5-A2E3-2504-018553129F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13" y="1720712"/>
            <a:ext cx="8603343" cy="48393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9602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3C3E7-315C-2C6A-659B-E8238D814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FB7AA44E-B1DC-28A0-F59B-AF506B9B1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40FF39B8-ACE0-6B86-C1D1-CB1DEAAA62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 descr="A computer screen shot of a black screen&#10;&#10;AI-generated content may be incorrect.">
            <a:extLst>
              <a:ext uri="{FF2B5EF4-FFF2-40B4-BE49-F238E27FC236}">
                <a16:creationId xmlns:a16="http://schemas.microsoft.com/office/drawing/2014/main" id="{6E8EFDD7-79E4-DE75-8CD2-246A2A8E4F5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857" y="1720712"/>
            <a:ext cx="8887826" cy="49994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9536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6AEA7C-A8E7-ECAD-BB66-BD5523738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A1CFBBFA-2587-6BB7-ABBD-36A088079C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5AE7312F-0B3B-E293-048F-EFAD6D9BB0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251C573-D18E-AEEE-FA56-E03C3D5E5BA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779" y="1720712"/>
            <a:ext cx="8879225" cy="4994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89127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A37ED-79D9-260B-C472-3A628CBB2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476EE2F1-2FE1-6B32-78C4-4550704CA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314E3957-1843-6AD4-5C21-CFB7C4A232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85524A2-1FDD-B51F-B7CE-4D6EFC33C0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295" y="1767038"/>
            <a:ext cx="8900080" cy="50062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04076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6C5F3-D892-CE94-37DC-0999FC4F6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B8F52-5260-E02F-8E6A-81132275E7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1437" y="1620687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dirty="0"/>
              <a:t>LCNC</a:t>
            </a:r>
          </a:p>
        </p:txBody>
      </p:sp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5A8BDC40-633A-6E19-1662-2CAD66F88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7A2F8719-A932-9EF4-487A-31D11175F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2583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A3BF6B-F775-84AA-6569-B8EB5C4F9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269DA6A0-7880-E8AB-1DE4-077216204D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BDD2EF59-6E92-5381-3678-14F7C69970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6" name="Picture 5" descr="A table of text with black text&#10;&#10;AI-generated content may be incorrect.">
            <a:extLst>
              <a:ext uri="{FF2B5EF4-FFF2-40B4-BE49-F238E27FC236}">
                <a16:creationId xmlns:a16="http://schemas.microsoft.com/office/drawing/2014/main" id="{0BF1F77E-E32F-8C80-19AE-014A4FD25B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059" y="1540566"/>
            <a:ext cx="7688053" cy="497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8594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633D1-78CE-59F1-1EC4-AC86F57AF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6B7BDEB2-080E-A99E-14F3-D2C83EC05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1EF8AA74-577B-0DC7-ABA4-2434EF35EE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78A569-3ECA-EC6E-A7EC-3567D15BE5D7}"/>
              </a:ext>
            </a:extLst>
          </p:cNvPr>
          <p:cNvSpPr txBox="1"/>
          <p:nvPr/>
        </p:nvSpPr>
        <p:spPr>
          <a:xfrm>
            <a:off x="996646" y="3160238"/>
            <a:ext cx="10866363" cy="1376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Website link : </a:t>
            </a:r>
            <a:r>
              <a:rPr lang="en-US" sz="2800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https://the-house-web.webflow.io/products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Video link:</a:t>
            </a:r>
            <a:r>
              <a:rPr lang="en-US" sz="28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https://youtu.be/c071WQAifNM?si=sWq_lknsMG3GbJbN</a:t>
            </a:r>
            <a:endParaRPr lang="en-US" sz="2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51934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DD0FC-2B8C-97FD-BB51-BD0D0D907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BCA8EC61-4060-9FEA-E9F1-D7E60F0A3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F4047628-2F09-26FA-9576-9E69309DC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7F305F-798D-7D3C-D0A8-400BF74FCB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065" y="1796067"/>
            <a:ext cx="8263601" cy="4648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5471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DCFDF-16FD-CDE5-9AFC-8B6BB0F4E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DA136-9477-3263-1AF5-2019C3CFED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25525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dirty="0"/>
              <a:t>Java Programs</a:t>
            </a:r>
          </a:p>
        </p:txBody>
      </p:sp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C9985143-8F57-20D2-0A87-D40298E65F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6934CE21-4BA2-836B-67AE-A91AFFE07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1200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FD89A2-82D4-D903-2D45-20C3E0F82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A8D96FF7-708C-4D9F-BD19-85162F195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B268A6EB-B052-2D3C-499A-192709ACE6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8A96B31-4DDA-C674-C16D-916581F106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330" y="1783606"/>
            <a:ext cx="8268551" cy="46510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54334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52056-11B4-87C3-F98C-0902DC714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2442BB29-673D-8C6E-1534-DB3297B45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3DBD5791-3A29-FCF2-2B3E-CC3B09A9EE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DEF4FA-307E-A264-D00B-B167EE0F73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635" y="1827149"/>
            <a:ext cx="8263598" cy="46482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01671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540A10-32F5-1C29-BBB9-60B2607FC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79A85773-1C07-7539-BA9F-E5E485EE6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E38BB96D-1A3B-3D66-5D35-CEFD5030D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3638A7C-E9DE-F4E1-83FB-AE33AEA6489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415" y="1788445"/>
            <a:ext cx="8263597" cy="46482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71298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EE47D-13F6-BAAC-7BF6-D71840EBA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90CDCC2E-C5F2-324B-DAF2-CC8ECE52D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AD1FF0F2-6278-A98A-1F9E-D52564DF99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7FE28A1-8BAE-8F0C-DC40-F41E059A0C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062" y="1861016"/>
            <a:ext cx="8306004" cy="46721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78555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1DD63-AD3B-3CB2-5D82-FDDF8A1EE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8384C5DA-D800-0F95-6F84-2666C809F8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A7ECA73B-4D38-811F-1206-4D26CBC98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DED0C4C-C065-E9FA-AECE-9A41647F0A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635" y="1827150"/>
            <a:ext cx="8263597" cy="46482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1192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2579B-B3E6-7E3F-92AC-1E337CC09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F70C4928-A0DB-5E4F-8E3A-B9262A8230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613332E1-410D-D3CD-5CAC-E31A13B3DB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B097AE-E8AD-CE5D-D75C-18550B83B4F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635" y="1856178"/>
            <a:ext cx="8261981" cy="46473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38030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6CD46-A7D1-DD54-F11F-377DF4114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F0D09-63DC-78B0-8581-2829CA7BE0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1437" y="1620687"/>
            <a:ext cx="9144000" cy="2387600"/>
          </a:xfrm>
        </p:spPr>
        <p:txBody>
          <a:bodyPr>
            <a:normAutofit/>
          </a:bodyPr>
          <a:lstStyle/>
          <a:p>
            <a:r>
              <a:rPr lang="en-US" sz="5400" dirty="0"/>
              <a:t>SRS Report</a:t>
            </a:r>
            <a:br>
              <a:rPr lang="en-US" sz="8000" dirty="0"/>
            </a:br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Personal Investment Management Software</a:t>
            </a:r>
            <a:endParaRPr lang="en-US" sz="3600" dirty="0"/>
          </a:p>
        </p:txBody>
      </p:sp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C3BB6F26-940E-0E08-6EF8-B96E35F80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C6C93205-9E7A-1ABD-E4C9-B0B66BA2C9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999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F6B68-C045-3CFF-E103-05A8AF82CE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9FE34273-7A11-5DFE-BD7E-BEE3FCFF31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5333CD3A-23F9-619D-595D-5C30C626D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4" name="Picture 3" descr="A list of financial reports&#10;&#10;AI-generated content may be incorrect.">
            <a:extLst>
              <a:ext uri="{FF2B5EF4-FFF2-40B4-BE49-F238E27FC236}">
                <a16:creationId xmlns:a16="http://schemas.microsoft.com/office/drawing/2014/main" id="{2370C746-93FC-C118-8D31-01B04B3AB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043" y="705678"/>
            <a:ext cx="6723224" cy="578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8165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16B4B-97C1-87B9-9EBD-420A8D477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56754D72-5EC8-821B-6439-8668183A46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966FD430-990A-1A1C-E087-EA71E0A4C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F8CCB54-4351-FA0D-2D70-AF99FE9E53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920" y="919369"/>
            <a:ext cx="6229196" cy="556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840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3DE33-B858-FD1F-2A11-CEAF2D1D20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92BF4365-6CA6-0E12-D54F-D83A5D44D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F38B4628-76CB-11C6-6639-82D09E682F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4A98DC2-9660-F1A1-B725-3AC808A732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920" y="919369"/>
            <a:ext cx="6229196" cy="556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584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39AF2-DFC8-AECA-D0EC-697877E27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E6065AF0-D9DE-36CA-EDD3-462B5C692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AF9E00F8-D7F9-3F79-5AC2-5B2D9717D1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5468B9-C30E-C6D6-3C2E-DCCAEFC291F1}"/>
              </a:ext>
            </a:extLst>
          </p:cNvPr>
          <p:cNvSpPr txBox="1"/>
          <p:nvPr/>
        </p:nvSpPr>
        <p:spPr>
          <a:xfrm>
            <a:off x="193523" y="2332888"/>
            <a:ext cx="11804953" cy="3903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Aly El-Deen Yasser Aly: 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Hours of Study: 18 hours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Source of study </a:t>
            </a: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https://youtube.com/playlist?list=PLCInYL3l2AajYlZGzU_LVrHdoouf8W6ZN&amp;si=tfRlF2iNxOtJehum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Video Link: </a:t>
            </a:r>
            <a:r>
              <a:rPr lang="en-U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https://youtu.be/-brwmS8jSZo</a:t>
            </a:r>
            <a:endParaRPr lang="en-US" sz="2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Aft>
                <a:spcPts val="800"/>
              </a:spcAft>
            </a:pP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3467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8B9A2-0F36-8732-8A1B-C1E10894D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4D16775E-9744-755E-E9CE-8717B9BEA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62D84AE9-C403-44DC-154E-EB1B3551F4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6" name="Picture 5" descr="A white paper with black text&#10;&#10;AI-generated content may be incorrect.">
            <a:extLst>
              <a:ext uri="{FF2B5EF4-FFF2-40B4-BE49-F238E27FC236}">
                <a16:creationId xmlns:a16="http://schemas.microsoft.com/office/drawing/2014/main" id="{BDEBFA0E-65D7-A5F6-FE21-1C1AFD83C8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391" y="2168936"/>
            <a:ext cx="10058866" cy="413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514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22A369-D95E-6B5E-7E15-0B530D30D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18A3A9DC-DD4B-E63C-B5E9-08A8D10FDE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E1FF2E26-CE56-CDE2-D302-8B946A6E2E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DEE27A-C24B-4865-2734-860F26C7DB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217" y="1971117"/>
            <a:ext cx="8356652" cy="470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833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8C224-E0D6-25B0-95B2-C299716D4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6B57623D-7474-BEC9-2F73-CBF34AAA5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88E42713-7311-ACCB-BD0D-E09EF6A825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7BC179-375E-9039-34DA-FD6A4F6F27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084" y="1841236"/>
            <a:ext cx="8356652" cy="470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850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7A821-3944-8000-1864-C1D49074F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635DDED2-7E81-351A-4A01-2CDA9E1AC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0871D74D-799D-1D16-289B-DB3E5F9CB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9BD201-6D3E-61BF-2E30-A47E914EAC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084" y="1933907"/>
            <a:ext cx="8356652" cy="470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72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204C13-E2D1-4684-FA14-2CFBE4884F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974C856A-98C0-2AF2-A1EB-1473929A5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2B6D3306-95D1-9BE5-64B8-E95494BFD3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40AF98D-F85B-AC95-F345-A57B832453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084" y="1929070"/>
            <a:ext cx="8356652" cy="470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651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1505A-4097-2761-8A69-7743CD25F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network diagram with arrows&#10;&#10;AI-generated content may be incorrect.">
            <a:extLst>
              <a:ext uri="{FF2B5EF4-FFF2-40B4-BE49-F238E27FC236}">
                <a16:creationId xmlns:a16="http://schemas.microsoft.com/office/drawing/2014/main" id="{BC8491C6-A38D-3B51-E3C8-9B9F064749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9" y="34787"/>
            <a:ext cx="1866900" cy="1685925"/>
          </a:xfrm>
          <a:prstGeom prst="rect">
            <a:avLst/>
          </a:prstGeom>
        </p:spPr>
      </p:pic>
      <p:pic>
        <p:nvPicPr>
          <p:cNvPr id="9" name="Picture 8" descr="A drawing of a person with a bird on his head&#10;&#10;AI-generated content may be incorrect.">
            <a:extLst>
              <a:ext uri="{FF2B5EF4-FFF2-40B4-BE49-F238E27FC236}">
                <a16:creationId xmlns:a16="http://schemas.microsoft.com/office/drawing/2014/main" id="{04B506DE-279C-0087-D6ED-A4004D527C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815" y="0"/>
            <a:ext cx="2683185" cy="2012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317ABB-0798-6C66-1112-C938C242D7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084" y="1904560"/>
            <a:ext cx="8356652" cy="470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209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74A37DF755D84FA0E4946448AC1696" ma:contentTypeVersion="5" ma:contentTypeDescription="Create a new document." ma:contentTypeScope="" ma:versionID="737782991c50a45d98127c8a40d8d5d5">
  <xsd:schema xmlns:xsd="http://www.w3.org/2001/XMLSchema" xmlns:xs="http://www.w3.org/2001/XMLSchema" xmlns:p="http://schemas.microsoft.com/office/2006/metadata/properties" xmlns:ns3="7ccb106a-b06f-4647-988b-6cb5e8fc9e12" targetNamespace="http://schemas.microsoft.com/office/2006/metadata/properties" ma:root="true" ma:fieldsID="e6de6b3966563dcaaeae2f0afa4afedd" ns3:_="">
    <xsd:import namespace="7ccb106a-b06f-4647-988b-6cb5e8fc9e12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cb106a-b06f-4647-988b-6cb5e8fc9e12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430265C-622F-4D3C-824E-D2D124C97B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ccb106a-b06f-4647-988b-6cb5e8fc9e1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EC7C5F-1315-4403-A8EC-18F0BF985B3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B7B4AD5-CA31-448C-B86D-AF2C6FD36BD5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7ccb106a-b06f-4647-988b-6cb5e8fc9e12"/>
    <ds:schemaRef ds:uri="http://www.w3.org/XML/1998/namespace"/>
    <ds:schemaRef ds:uri="http://schemas.microsoft.com/office/infopath/2007/PartnerControl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196</Words>
  <Application>Microsoft Office PowerPoint</Application>
  <PresentationFormat>Widescreen</PresentationFormat>
  <Paragraphs>24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Aptos</vt:lpstr>
      <vt:lpstr>Aptos Display</vt:lpstr>
      <vt:lpstr>Arial</vt:lpstr>
      <vt:lpstr>Calibri</vt:lpstr>
      <vt:lpstr>Symbol</vt:lpstr>
      <vt:lpstr>Times New Roman</vt:lpstr>
      <vt:lpstr>Office Theme</vt:lpstr>
      <vt:lpstr>Introduction to Software Engineering</vt:lpstr>
      <vt:lpstr>Nagham Wael Mohamed                                       20231189 </vt:lpstr>
      <vt:lpstr>Java Programs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LCNC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SRS Report Personal Investment Management Software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نغم وائل محمد السيد</dc:creator>
  <cp:lastModifiedBy>نغم وائل محمد السيد</cp:lastModifiedBy>
  <cp:revision>2</cp:revision>
  <dcterms:created xsi:type="dcterms:W3CDTF">2025-03-16T16:29:19Z</dcterms:created>
  <dcterms:modified xsi:type="dcterms:W3CDTF">2025-03-16T18:34:28Z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0x0101001B74A37DF755D84FA0E4946448AC1696</vt:lpwstr>
  </property>
</Properties>
</file>

<file path=docProps/thumbnail.jpeg>
</file>